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E5BCB5-12EF-F7DD-05EE-9770E0337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995" y="336430"/>
            <a:ext cx="10575985" cy="101791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TOURISM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F0D0D2D-E638-5BEA-9CCA-524C9A6D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588" y="2139352"/>
            <a:ext cx="11551298" cy="4541366"/>
          </a:xfrm>
        </p:spPr>
        <p:txBody>
          <a:bodyPr>
            <a:normAutofit lnSpcReduction="10000"/>
          </a:bodyPr>
          <a:lstStyle/>
          <a:p>
            <a:r>
              <a:rPr lang="en-IN" sz="28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r>
              <a:rPr lang="en-IN" sz="28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Under </a:t>
            </a:r>
            <a:r>
              <a:rPr lang="en-IN" sz="2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Guidance of                                           </a:t>
            </a:r>
          </a:p>
          <a:p>
            <a:r>
              <a:rPr lang="en-IN" sz="22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   Trainer </a:t>
            </a:r>
            <a:r>
              <a:rPr lang="en-IN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Indrakka Mali </a:t>
            </a: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Submitted </a:t>
            </a:r>
            <a:r>
              <a:rPr lang="en-IN" sz="26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  <a:r>
              <a:rPr lang="en-IN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</a:t>
            </a:r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Monika S.P</a:t>
            </a:r>
            <a:endParaRPr lang="en-IN" sz="26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  <a:r>
              <a:rPr lang="en-IN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</a:t>
            </a:r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Nivetha S</a:t>
            </a: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  <a:r>
              <a:rPr lang="en-US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Pavithra G</a:t>
            </a:r>
            <a:endParaRPr lang="en-IN" sz="26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  <a:r>
              <a:rPr lang="en-IN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</a:t>
            </a:r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Poonam </a:t>
            </a:r>
            <a:r>
              <a:rPr lang="en-IN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P.H</a:t>
            </a:r>
            <a:endParaRPr lang="en-IN" sz="26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  <a:r>
              <a:rPr lang="en-IN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</a:t>
            </a:r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VishnuPriya 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20526169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76F743-D37B-F58E-EE16-4D2B7A21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23" y="318472"/>
            <a:ext cx="9386977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0E0B39-A648-502B-7C2E-4DA3DEE34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08" y="1253331"/>
            <a:ext cx="10420709" cy="54647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@Entity 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specifies that the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is an entity and is mapped to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@Table 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specifies the name of the database table to be use for mapping.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@Id : 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specific variable primary key of the database.</a:t>
            </a:r>
          </a:p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@NotNull :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is not null on the table.</a:t>
            </a: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@NotBlank 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 to context is not empty on the table.</a:t>
            </a:r>
          </a:p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@Length :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to specify the length of content placed on the table.</a:t>
            </a: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@Service 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mark beans with @Service to indicate that they're holding the business logic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="" xmlns:p14="http://schemas.microsoft.com/office/powerpoint/2010/main" val="496548048"/>
      </p:ext>
    </p:extLst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7DAF51-7DE6-B34D-0FB4-3F84DF3F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380" y="198409"/>
            <a:ext cx="10455215" cy="61277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8.@Repository :</a:t>
            </a:r>
            <a:r>
              <a:rPr lang="en-US" sz="2800" dirty="0" smtClean="0"/>
              <a:t>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catch persistence-specific exceptions and re-throw them as one of spring’s unified unchecked exceptions.</a:t>
            </a:r>
          </a:p>
          <a:p>
            <a:pPr marL="0" indent="0">
              <a:buNone/>
            </a:pPr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.@Autowired :</a:t>
            </a:r>
            <a:r>
              <a:rPr lang="en-US" sz="2800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spring framework enables automatic dependency injection. </a:t>
            </a:r>
          </a:p>
          <a:p>
            <a:pPr marL="0" indent="0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.@RestController 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used at the class level and allows the class to handle the requests made by the client.</a:t>
            </a:r>
          </a:p>
          <a:p>
            <a:pPr marL="0" indent="0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.@GetMapping : </a:t>
            </a:r>
            <a:r>
              <a:rPr lang="en-US" sz="2800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specialized version of @RequestMapping annotation that acts as a shortcut for @RequestMapping(method = RequestMethod.GET).</a:t>
            </a:r>
          </a:p>
          <a:p>
            <a:pPr marL="0" indent="0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.@PostMapping 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in the @Controller annotated classes handle the HTTP POST requests matched with given URI expression.</a:t>
            </a:r>
          </a:p>
          <a:p>
            <a:pPr marL="0" indent="0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.@DeleteMapping 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maps the </a:t>
            </a:r>
            <a:r>
              <a:rPr lang="en-US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DELETE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 on the specific handler method.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8643768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0E7650-973B-0E04-31E7-AB5D1161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512" y="195942"/>
            <a:ext cx="9749287" cy="6083559"/>
          </a:xfrm>
        </p:spPr>
        <p:txBody>
          <a:bodyPr>
            <a:noAutofit/>
          </a:bodyPr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13.@PutMapping: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It maps the </a:t>
            </a:r>
            <a:r>
              <a:rPr lang="en-US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PUT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requests on the specific handler method. 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.@GeneratedValue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Marking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field with the annotation specifies that a value will be automatically generated for the field.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.@SequenceGenerator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defines a primary key generator that may be referenced by name when a generator element is specified for the GeneratedValue annotation.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@JoinColumn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combine the foreign key column on this table.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.@OneToMany :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one-to-many relationship between two entities is defined by using the @OneToMany annotation in Spring Data JPA.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079737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81310A-177E-93DF-9A8F-B527AEAF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525" y="139960"/>
            <a:ext cx="9793796" cy="127477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and Visitor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28D45FF-2623-4954-C5FB-41455ABCC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99404" y="1647644"/>
            <a:ext cx="10256807" cy="4873926"/>
          </a:xfrm>
        </p:spPr>
      </p:pic>
    </p:spTree>
    <p:extLst>
      <p:ext uri="{BB962C8B-B14F-4D97-AF65-F5344CB8AC3E}">
        <p14:creationId xmlns="" xmlns:p14="http://schemas.microsoft.com/office/powerpoint/2010/main" val="403426956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1B5BBD-ACE2-E2CD-4281-3157255A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19" y="365126"/>
            <a:ext cx="9714781" cy="558606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all record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687F2A3-6F5A-60AF-54F6-66E44B157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90776" y="1258888"/>
            <a:ext cx="10196424" cy="5233986"/>
          </a:xfrm>
        </p:spPr>
      </p:pic>
    </p:spTree>
    <p:extLst>
      <p:ext uri="{BB962C8B-B14F-4D97-AF65-F5344CB8AC3E}">
        <p14:creationId xmlns="" xmlns:p14="http://schemas.microsoft.com/office/powerpoint/2010/main" val="1622063020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E39F96-B7F3-BB00-0EB5-EC89F8A0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30" y="313709"/>
            <a:ext cx="9767067" cy="642581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all record of 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AB75B86-86CD-59C3-A591-6B545C2E4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77041" y="1119187"/>
            <a:ext cx="9963510" cy="5367877"/>
          </a:xfrm>
        </p:spPr>
      </p:pic>
    </p:spTree>
    <p:extLst>
      <p:ext uri="{BB962C8B-B14F-4D97-AF65-F5344CB8AC3E}">
        <p14:creationId xmlns="" xmlns:p14="http://schemas.microsoft.com/office/powerpoint/2010/main" val="203120395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2D2BB4-95C2-08C2-B934-8FA80B38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29" y="271819"/>
            <a:ext cx="9645771" cy="717225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URL:http://localhost:8081/admins/1001/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CCE46BE-EE20-F859-C1B1-1CC3E4B61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02920" y="1258888"/>
            <a:ext cx="10006641" cy="5197896"/>
          </a:xfrm>
        </p:spPr>
      </p:pic>
    </p:spTree>
    <p:extLst>
      <p:ext uri="{BB962C8B-B14F-4D97-AF65-F5344CB8AC3E}">
        <p14:creationId xmlns="" xmlns:p14="http://schemas.microsoft.com/office/powerpoint/2010/main" val="3658472305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99C2F0-50F0-3247-839F-4BDD490F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83" y="318472"/>
            <a:ext cx="9563202" cy="726557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URL:http://localhost:8081/visitors/1/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FF213E6-2485-46B3-C57C-F76FFEA71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1506326"/>
            <a:ext cx="9954883" cy="4855741"/>
          </a:xfrm>
        </p:spPr>
      </p:pic>
    </p:spTree>
    <p:extLst>
      <p:ext uri="{BB962C8B-B14F-4D97-AF65-F5344CB8AC3E}">
        <p14:creationId xmlns="" xmlns:p14="http://schemas.microsoft.com/office/powerpoint/2010/main" val="3334946766"/>
      </p:ext>
    </p:extLst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E53651-AF6B-AFD0-6521-CECBA6EC2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908" y="318472"/>
            <a:ext cx="9619891" cy="689234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URL:http://localhost:8081/admins/name/Pavithra/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BBEB527-D708-77A8-2036-E9BEFDB39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1162" y="1128713"/>
            <a:ext cx="10032521" cy="5290748"/>
          </a:xfrm>
        </p:spPr>
      </p:pic>
    </p:spTree>
    <p:extLst>
      <p:ext uri="{BB962C8B-B14F-4D97-AF65-F5344CB8AC3E}">
        <p14:creationId xmlns="" xmlns:p14="http://schemas.microsoft.com/office/powerpoint/2010/main" val="304417840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C8F34C-28D8-B638-C308-6A874E19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68" y="365125"/>
            <a:ext cx="9568132" cy="726557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AccomodationType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URL:http://localhost:8081/admins/accomodationtype/Star Hotel/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F43C477-71A0-9A92-1866-E1A8FE6E8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71932" y="1398305"/>
            <a:ext cx="9972136" cy="5011122"/>
          </a:xfrm>
        </p:spPr>
      </p:pic>
    </p:spTree>
    <p:extLst>
      <p:ext uri="{BB962C8B-B14F-4D97-AF65-F5344CB8AC3E}">
        <p14:creationId xmlns="" xmlns:p14="http://schemas.microsoft.com/office/powerpoint/2010/main" val="2906731920"/>
      </p:ext>
    </p:extLst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130F66-10E4-3B56-847E-951CC6D6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82411B-834D-1E0D-D378-AD885234B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View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Description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 Design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just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7111095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C82B9E-9BEE-D662-ABB3-E94853E9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789" y="318472"/>
            <a:ext cx="9594011" cy="754547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RoomType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URL:http://localhost:8081/admins/room type/Ac-Type/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2C6963A-7EBF-F82A-A825-7988CE935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9790" y="1377950"/>
            <a:ext cx="10015268" cy="5161577"/>
          </a:xfrm>
        </p:spPr>
      </p:pic>
    </p:spTree>
    <p:extLst>
      <p:ext uri="{BB962C8B-B14F-4D97-AF65-F5344CB8AC3E}">
        <p14:creationId xmlns="" xmlns:p14="http://schemas.microsoft.com/office/powerpoint/2010/main" val="1261465614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C6BBE0-5D40-1645-108A-B6063003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908" y="365126"/>
            <a:ext cx="9619891" cy="56793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URL:http://localhost:8081/visitors/name/Akshaya/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7AAF97A-2ABF-941F-F4BE-B9B1D8F95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11546" y="1352550"/>
            <a:ext cx="10041147" cy="5140324"/>
          </a:xfrm>
        </p:spPr>
      </p:pic>
    </p:spTree>
    <p:extLst>
      <p:ext uri="{BB962C8B-B14F-4D97-AF65-F5344CB8AC3E}">
        <p14:creationId xmlns="" xmlns:p14="http://schemas.microsoft.com/office/powerpoint/2010/main" val="3122601380"/>
      </p:ext>
    </p:extLst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7A6EF-DAEF-7DD9-A5DB-CB94D92F2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536" y="365126"/>
            <a:ext cx="9611264" cy="55860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URL:http://localhost:8081/visitors/emailid/swetha@gmail.com/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E029DAD-4572-74CA-84D6-7A682154A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85668" y="1222374"/>
            <a:ext cx="10006641" cy="5270499"/>
          </a:xfrm>
        </p:spPr>
      </p:pic>
    </p:spTree>
    <p:extLst>
      <p:ext uri="{BB962C8B-B14F-4D97-AF65-F5344CB8AC3E}">
        <p14:creationId xmlns="" xmlns:p14="http://schemas.microsoft.com/office/powerpoint/2010/main" val="558498143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9602A1-32D0-1D29-D401-0724824FA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042" y="365126"/>
            <a:ext cx="9576758" cy="539944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URL:http://localhost:8081/visitors/address/Chennai/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2E8A254-2688-A64F-8904-EC9FFDDC0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97810" y="1184275"/>
            <a:ext cx="9911751" cy="5308599"/>
          </a:xfrm>
        </p:spPr>
      </p:pic>
    </p:spTree>
    <p:extLst>
      <p:ext uri="{BB962C8B-B14F-4D97-AF65-F5344CB8AC3E}">
        <p14:creationId xmlns="" xmlns:p14="http://schemas.microsoft.com/office/powerpoint/2010/main" val="2586072875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304AA2-62C5-D01B-D343-5BB99E47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68" y="318472"/>
            <a:ext cx="9568132" cy="549275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URL:http://localhost:8081/visitors/destination/Kerala/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D01BA3F-BED4-70F5-82C8-422F60310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37426" y="1222374"/>
            <a:ext cx="9929004" cy="5317153"/>
          </a:xfrm>
        </p:spPr>
      </p:pic>
    </p:spTree>
    <p:extLst>
      <p:ext uri="{BB962C8B-B14F-4D97-AF65-F5344CB8AC3E}">
        <p14:creationId xmlns="" xmlns:p14="http://schemas.microsoft.com/office/powerpoint/2010/main" val="160202062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F133D1-3C49-DDC9-7105-78F9F0318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306" y="318473"/>
            <a:ext cx="9490493" cy="51195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change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URL:http://localhost:8081/admins/1001/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E5BA0D3-A6E3-021F-EB01-B5224C4FF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80559" y="1199072"/>
            <a:ext cx="9825486" cy="5210354"/>
          </a:xfrm>
        </p:spPr>
      </p:pic>
    </p:spTree>
    <p:extLst>
      <p:ext uri="{BB962C8B-B14F-4D97-AF65-F5344CB8AC3E}">
        <p14:creationId xmlns="" xmlns:p14="http://schemas.microsoft.com/office/powerpoint/2010/main" val="2816493135"/>
      </p:ext>
    </p:extLst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8F5F61-1761-4B24-43C2-DDC81DBF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68" y="365126"/>
            <a:ext cx="9568132" cy="56793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change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and Destination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URL:http://localhost:8081/visitors/2/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5B0A60E-376B-7087-81B4-CB621A106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4295" y="1292285"/>
            <a:ext cx="9972136" cy="5149850"/>
          </a:xfrm>
        </p:spPr>
      </p:pic>
    </p:spTree>
    <p:extLst>
      <p:ext uri="{BB962C8B-B14F-4D97-AF65-F5344CB8AC3E}">
        <p14:creationId xmlns="" xmlns:p14="http://schemas.microsoft.com/office/powerpoint/2010/main" val="222199333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A4F573-B5B1-1CEB-DFD5-A3BB10BE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18472"/>
            <a:ext cx="9525000" cy="670573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Deleting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 Record Based on 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URL:http://localhost:8081/visitors/2/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E063617-E78C-D366-02EF-56BC8F5AB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63306" y="1400175"/>
            <a:ext cx="9903124" cy="4962525"/>
          </a:xfrm>
        </p:spPr>
      </p:pic>
    </p:spTree>
    <p:extLst>
      <p:ext uri="{BB962C8B-B14F-4D97-AF65-F5344CB8AC3E}">
        <p14:creationId xmlns="" xmlns:p14="http://schemas.microsoft.com/office/powerpoint/2010/main" val="413250265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61451C-A33B-0959-4D20-CE7A0930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20" y="448574"/>
            <a:ext cx="9550879" cy="81950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 Design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47B863B-2503-98DB-1885-F2012ABE1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11547" y="1224950"/>
            <a:ext cx="10015268" cy="5305245"/>
          </a:xfrm>
        </p:spPr>
      </p:pic>
    </p:spTree>
    <p:extLst>
      <p:ext uri="{BB962C8B-B14F-4D97-AF65-F5344CB8AC3E}">
        <p14:creationId xmlns="" xmlns:p14="http://schemas.microsoft.com/office/powerpoint/2010/main" val="2375325708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D97BC9-D0EC-9C5B-49DF-E5D92640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7F47BA-36E0-8AD6-64AF-2283B0A1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144" y="1698170"/>
            <a:ext cx="9997440" cy="45502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Tourism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 make visitors easy to choose tourist place and accommodation by giving affordable packages to them and easy place to find and sort visitor’s information.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7702765"/>
      </p:ext>
    </p:extLst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D6A332-29E2-E9AE-F624-98141AD4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C8BB7D-D60F-5EB6-A7DB-782B80B96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144" y="1923690"/>
            <a:ext cx="9997440" cy="4324709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“Tourist Management System” is developed using spring boot framework, which mainly focuses on basic operations of visitors information system.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Inserting, Deleting, Updating and getting all records of visitors </a:t>
            </a:r>
            <a:r>
              <a:rPr lang="en-US" dirty="0"/>
              <a:t>introduction.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6643513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B7E1C6-B2B8-4849-B515-81C7BFCC518A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280917">
            <a:off x="935833" y="908079"/>
            <a:ext cx="10515600" cy="52499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 </a:t>
            </a:r>
            <a:endParaRPr lang="en-US" dirty="0"/>
          </a:p>
          <a:p>
            <a:pPr marL="0" indent="0">
              <a:buNone/>
            </a:pP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endParaRPr lang="en-US" sz="8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THANK YOU…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847073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FDD4FC-4243-BED6-E72A-949BECDD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190596-67BA-EDEF-CFA6-28A69137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“better and efficient” service.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Faster way to get information about the visitors.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Provide facility for proper AdminAccomodation and Package details. 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details will be available on a click.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78085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C5D265-9874-F48F-78CC-5D2D5A27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View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C5D1BF-6A72-08E1-82CE-72021A94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Tourism management system will be automated the traditional system.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no need to use paper and pen.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a visitor details is very easy.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visitor record also very easy to insert.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Deleting and Updating a record of a particular visitor details is simple.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5278952"/>
      </p:ext>
    </p:extLst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3390B3-2E98-246D-18F0-F5A3EEF1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Description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BE9F00-81A0-FB1D-0979-97965464E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4460" y="1673525"/>
            <a:ext cx="9309340" cy="4550091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Admin Module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endParaRPr lang="en-US" dirty="0" smtClean="0"/>
          </a:p>
          <a:p>
            <a:pPr algn="just"/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enter the Name and Password for Admin.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give visitor personal details in the Admin module.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get the visitors details and delete by record by using visitors id and name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22880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25D724-6F14-EA9F-4976-2DF485E4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615" y="864572"/>
            <a:ext cx="9053539" cy="435133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Visitor Module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visitor module the visitors can perform: 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all visitor’s records.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Id.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EmailId.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Name.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Address and Mobile Number.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visitor can eligible to apply for many tourist place.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753265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E8359C-B2CB-B7F9-9B9E-084F0A7A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474452"/>
            <a:ext cx="9997440" cy="1147314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56A29A-F6A6-98FD-364C-812F9624B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144" y="1846052"/>
            <a:ext cx="9997440" cy="4402347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MySQL 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API- Spring Data JPA, spring web, spring security.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Tools: Postman, IDE-Spring Tool Suit4 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language: Java 1.8.</a:t>
            </a:r>
          </a:p>
        </p:txBody>
      </p:sp>
    </p:spTree>
    <p:extLst>
      <p:ext uri="{BB962C8B-B14F-4D97-AF65-F5344CB8AC3E}">
        <p14:creationId xmlns="" xmlns:p14="http://schemas.microsoft.com/office/powerpoint/2010/main" val="3718026593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C36B4E-45B3-98D5-8D50-64BD848B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484" y="1302589"/>
            <a:ext cx="9171316" cy="40371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</a:p>
          <a:p>
            <a:pPr algn="just"/>
            <a:r>
              <a:rPr lang="en-IN" dirty="0" smtClean="0"/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8GB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Processor: 64bit OS 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Memory: 700MB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Space: 1TB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569161558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520</TotalTime>
  <Words>602</Words>
  <Application>Microsoft Office PowerPoint</Application>
  <PresentationFormat>Custom</PresentationFormat>
  <Paragraphs>104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Solstice</vt:lpstr>
      <vt:lpstr>    TOURISM MANAGEMENT SYSTEM</vt:lpstr>
      <vt:lpstr>Content</vt:lpstr>
      <vt:lpstr>Introduction</vt:lpstr>
      <vt:lpstr>Objectives</vt:lpstr>
      <vt:lpstr>System View</vt:lpstr>
      <vt:lpstr>Modules Description</vt:lpstr>
      <vt:lpstr>Slide 7</vt:lpstr>
      <vt:lpstr>Requirement </vt:lpstr>
      <vt:lpstr>Slide 9</vt:lpstr>
      <vt:lpstr>Annotation </vt:lpstr>
      <vt:lpstr>Slide 11</vt:lpstr>
      <vt:lpstr>  13.@PutMapping: It maps the HTTP PUT requests on the specific handler method.  14.@GeneratedValue : Marking a field with the annotation specifies that a value will be automatically generated for the field. 15.@SequenceGenerator : The  defines a primary key generator that may be referenced by name when a generator element is specified for the GeneratedValue annotation. 16. @JoinColumn : Used to combine the foreign key column on this table. 17.@OneToMany :  A one-to-many relationship between two entities is defined by using the @OneToMany annotation in Spring Data JPA.  </vt:lpstr>
      <vt:lpstr>Screenshot Inserting the Admin and Visitor By Using POST Method URL:http://localhost:8081/admins/</vt:lpstr>
      <vt:lpstr> Display the all record of Admin By Using GET Method URL:http://localhost:8081/admins/ </vt:lpstr>
      <vt:lpstr>Display the all record of  Visitor By Using GET Method URL:http://localhost:8081/visitors/</vt:lpstr>
      <vt:lpstr>Display the record of Admin based on Id By Using GET Method URL:http://localhost:8081/admins/1001/</vt:lpstr>
      <vt:lpstr>Display the record of Visitor based on Id By Using GET Method URL:http://localhost:8081/visitors/1/</vt:lpstr>
      <vt:lpstr>Display the record of Admin based on Name By Using GET Method URL:http://localhost:8081/admins/name/Pavithra/</vt:lpstr>
      <vt:lpstr>Display the record of Admin based on AccomodationType By Using GET Method URL:http://localhost:8081/admins/accomodationtype/Star Hotel/</vt:lpstr>
      <vt:lpstr>Display the record of Admin based on RoomType By Using GET Method URL:http://localhost:8081/admins/room type/Ac-Type/</vt:lpstr>
      <vt:lpstr>Display the record of Visitor based on Name By Using GET Method URL:http://localhost:8081/visitors/name/Akshaya/</vt:lpstr>
      <vt:lpstr>Display the record of Visitor based on EmailId By Using GET Method URL:http://localhost:8081/visitors/emailid/swetha@gmail.com/</vt:lpstr>
      <vt:lpstr>Display the record of Visitor based on Address By Using GET Method URL:http://localhost:8081/visitors/address/Chennai/</vt:lpstr>
      <vt:lpstr>Display the record of Visitor based on Destination By Using GET Method URL:http://localhost:8081/visitors/destination/Kerala/</vt:lpstr>
      <vt:lpstr>If Admin wants to change the Password By Using PUT Method URL:http://localhost:8081/admins/1001/</vt:lpstr>
      <vt:lpstr>If Visitor wants to change the Address and Destination By Using PUT Method URL:http://localhost:8081/visitors/2/</vt:lpstr>
      <vt:lpstr>Deleting the Visitor Record Based on Id By Using DELETE Method URL:http://localhost:8081/visitors/2/</vt:lpstr>
      <vt:lpstr>Database Table Design </vt:lpstr>
      <vt:lpstr>Conclusion</vt:lpstr>
      <vt:lpstr>Slide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MANAGEMENT SYSTEM</dc:title>
  <dc:creator>Pavithra G</dc:creator>
  <cp:lastModifiedBy>HP</cp:lastModifiedBy>
  <cp:revision>15</cp:revision>
  <dcterms:created xsi:type="dcterms:W3CDTF">2022-05-31T08:04:39Z</dcterms:created>
  <dcterms:modified xsi:type="dcterms:W3CDTF">2022-06-02T14:46:45Z</dcterms:modified>
</cp:coreProperties>
</file>